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4"/>
  </p:notesMasterIdLst>
  <p:sldIdLst>
    <p:sldId id="256" r:id="rId2"/>
    <p:sldId id="257" r:id="rId3"/>
    <p:sldId id="258" r:id="rId4"/>
    <p:sldId id="260" r:id="rId5"/>
    <p:sldId id="259" r:id="rId6"/>
    <p:sldId id="267" r:id="rId7"/>
    <p:sldId id="261" r:id="rId8"/>
    <p:sldId id="262" r:id="rId9"/>
    <p:sldId id="263" r:id="rId10"/>
    <p:sldId id="264" r:id="rId11"/>
    <p:sldId id="265" r:id="rId12"/>
    <p:sldId id="266" r:id="rId13"/>
  </p:sldIdLst>
  <p:sldSz cx="12192000" cy="6858000"/>
  <p:notesSz cx="12192000" cy="6858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7" roundtripDataSignature="AMtx7mhz6J3kXHuHvRp77FX4qQGy6INv4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8" d="100"/>
          <a:sy n="88" d="100"/>
        </p:scale>
        <p:origin x="451" y="62"/>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customschemas.google.com/relationships/presentationmetadata" Target="metadata"/><Relationship Id="rId2" Type="http://schemas.openxmlformats.org/officeDocument/2006/relationships/slide" Target="slides/slide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png>
</file>

<file path=ppt/media/image11.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42" name="Google Shape;42;p1: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10: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00" name="Google Shape;100;p10: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11: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06" name="Google Shape;106;p11: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2: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52" name="Google Shape;52;p2: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3: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58" name="Google Shape;58;p3: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5: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0" name="Google Shape;70;p5: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4: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64" name="Google Shape;64;p4: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6: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6" name="Google Shape;76;p6: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3" name="Google Shape;83;p7: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8" name="Google Shape;88;p8: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9: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4" name="Google Shape;94;p9:notes"/>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
        <p:cNvGrpSpPr/>
        <p:nvPr/>
      </p:nvGrpSpPr>
      <p:grpSpPr>
        <a:xfrm>
          <a:off x="0" y="0"/>
          <a:ext cx="0" cy="0"/>
          <a:chOff x="0" y="0"/>
          <a:chExt cx="0" cy="0"/>
        </a:xfrm>
      </p:grpSpPr>
      <p:sp>
        <p:nvSpPr>
          <p:cNvPr id="13" name="Google Shape;13;p13"/>
          <p:cNvSpPr txBox="1">
            <a:spLocks noGrp="1"/>
          </p:cNvSpPr>
          <p:nvPr>
            <p:ph type="title"/>
          </p:nvPr>
        </p:nvSpPr>
        <p:spPr>
          <a:xfrm>
            <a:off x="3828414" y="322326"/>
            <a:ext cx="4535170" cy="51371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200" b="1" i="0">
                <a:solidFill>
                  <a:srgbClr val="C00000"/>
                </a:solidFill>
                <a:latin typeface="Times New Roman"/>
                <a:ea typeface="Times New Roman"/>
                <a:cs typeface="Times New Roman"/>
                <a:sym typeface="Times New Roman"/>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13"/>
          <p:cNvSpPr txBox="1">
            <a:spLocks noGrp="1"/>
          </p:cNvSpPr>
          <p:nvPr>
            <p:ph type="body" idx="1"/>
          </p:nvPr>
        </p:nvSpPr>
        <p:spPr>
          <a:xfrm>
            <a:off x="615061" y="1957832"/>
            <a:ext cx="10961877" cy="3354704"/>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2400" b="0" i="0">
                <a:solidFill>
                  <a:schemeClr val="dk1"/>
                </a:solidFill>
                <a:latin typeface="Times New Roman"/>
                <a:ea typeface="Times New Roman"/>
                <a:cs typeface="Times New Roman"/>
                <a:sym typeface="Times New Roman"/>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5" name="Google Shape;15;p13"/>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6" name="Google Shape;16;p13"/>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7" name="Google Shape;17;p13"/>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8"/>
        <p:cNvGrpSpPr/>
        <p:nvPr/>
      </p:nvGrpSpPr>
      <p:grpSpPr>
        <a:xfrm>
          <a:off x="0" y="0"/>
          <a:ext cx="0" cy="0"/>
          <a:chOff x="0" y="0"/>
          <a:chExt cx="0" cy="0"/>
        </a:xfrm>
      </p:grpSpPr>
      <p:sp>
        <p:nvSpPr>
          <p:cNvPr id="19" name="Google Shape;19;p14"/>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0" name="Google Shape;20;p14"/>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1" name="Google Shape;21;p14"/>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2"/>
        <p:cNvGrpSpPr/>
        <p:nvPr/>
      </p:nvGrpSpPr>
      <p:grpSpPr>
        <a:xfrm>
          <a:off x="0" y="0"/>
          <a:ext cx="0" cy="0"/>
          <a:chOff x="0" y="0"/>
          <a:chExt cx="0" cy="0"/>
        </a:xfrm>
      </p:grpSpPr>
      <p:sp>
        <p:nvSpPr>
          <p:cNvPr id="23" name="Google Shape;23;p15"/>
          <p:cNvSpPr txBox="1">
            <a:spLocks noGrp="1"/>
          </p:cNvSpPr>
          <p:nvPr>
            <p:ph type="title"/>
          </p:nvPr>
        </p:nvSpPr>
        <p:spPr>
          <a:xfrm>
            <a:off x="3828414" y="322326"/>
            <a:ext cx="4535170" cy="51371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200" b="1" i="0">
                <a:solidFill>
                  <a:srgbClr val="C00000"/>
                </a:solidFill>
                <a:latin typeface="Times New Roman"/>
                <a:ea typeface="Times New Roman"/>
                <a:cs typeface="Times New Roman"/>
                <a:sym typeface="Times New Roman"/>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5"/>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5" name="Google Shape;25;p15"/>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6" name="Google Shape;26;p15"/>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7"/>
        <p:cNvGrpSpPr/>
        <p:nvPr/>
      </p:nvGrpSpPr>
      <p:grpSpPr>
        <a:xfrm>
          <a:off x="0" y="0"/>
          <a:ext cx="0" cy="0"/>
          <a:chOff x="0" y="0"/>
          <a:chExt cx="0" cy="0"/>
        </a:xfrm>
      </p:grpSpPr>
      <p:sp>
        <p:nvSpPr>
          <p:cNvPr id="28" name="Google Shape;28;p16"/>
          <p:cNvSpPr txBox="1">
            <a:spLocks noGrp="1"/>
          </p:cNvSpPr>
          <p:nvPr>
            <p:ph type="ctrTitle"/>
          </p:nvPr>
        </p:nvSpPr>
        <p:spPr>
          <a:xfrm>
            <a:off x="914400" y="2125980"/>
            <a:ext cx="10363200" cy="144018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6"/>
          <p:cNvSpPr txBox="1">
            <a:spLocks noGrp="1"/>
          </p:cNvSpPr>
          <p:nvPr>
            <p:ph type="subTitle" idx="1"/>
          </p:nvPr>
        </p:nvSpPr>
        <p:spPr>
          <a:xfrm>
            <a:off x="1828800" y="3840480"/>
            <a:ext cx="8534400" cy="17145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6"/>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1" name="Google Shape;31;p16"/>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2" name="Google Shape;32;p16"/>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3"/>
        <p:cNvGrpSpPr/>
        <p:nvPr/>
      </p:nvGrpSpPr>
      <p:grpSpPr>
        <a:xfrm>
          <a:off x="0" y="0"/>
          <a:ext cx="0" cy="0"/>
          <a:chOff x="0" y="0"/>
          <a:chExt cx="0" cy="0"/>
        </a:xfrm>
      </p:grpSpPr>
      <p:sp>
        <p:nvSpPr>
          <p:cNvPr id="34" name="Google Shape;34;p17"/>
          <p:cNvSpPr txBox="1">
            <a:spLocks noGrp="1"/>
          </p:cNvSpPr>
          <p:nvPr>
            <p:ph type="title"/>
          </p:nvPr>
        </p:nvSpPr>
        <p:spPr>
          <a:xfrm>
            <a:off x="3828414" y="322326"/>
            <a:ext cx="4535170" cy="513715"/>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3200" b="1" i="0">
                <a:solidFill>
                  <a:srgbClr val="C00000"/>
                </a:solidFill>
                <a:latin typeface="Times New Roman"/>
                <a:ea typeface="Times New Roman"/>
                <a:cs typeface="Times New Roman"/>
                <a:sym typeface="Times New Roman"/>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17"/>
          <p:cNvSpPr txBox="1">
            <a:spLocks noGrp="1"/>
          </p:cNvSpPr>
          <p:nvPr>
            <p:ph type="body" idx="1"/>
          </p:nvPr>
        </p:nvSpPr>
        <p:spPr>
          <a:xfrm>
            <a:off x="609600" y="1577340"/>
            <a:ext cx="5303520" cy="452628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6" name="Google Shape;36;p17"/>
          <p:cNvSpPr txBox="1">
            <a:spLocks noGrp="1"/>
          </p:cNvSpPr>
          <p:nvPr>
            <p:ph type="body" idx="2"/>
          </p:nvPr>
        </p:nvSpPr>
        <p:spPr>
          <a:xfrm>
            <a:off x="6278880" y="1577340"/>
            <a:ext cx="5303520" cy="4526280"/>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7" name="Google Shape;37;p17"/>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8" name="Google Shape;38;p17"/>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9" name="Google Shape;39;p17"/>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sz="1800" dirty="0">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2"/>
          <p:cNvSpPr/>
          <p:nvPr/>
        </p:nvSpPr>
        <p:spPr>
          <a:xfrm>
            <a:off x="0" y="0"/>
            <a:ext cx="12191999" cy="6857996"/>
          </a:xfrm>
          <a:prstGeom prst="rect">
            <a:avLst/>
          </a:prstGeom>
          <a:blipFill rotWithShape="1">
            <a:blip r:embed="rId7">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7" name="Google Shape;7;p12"/>
          <p:cNvSpPr txBox="1">
            <a:spLocks noGrp="1"/>
          </p:cNvSpPr>
          <p:nvPr>
            <p:ph type="title"/>
          </p:nvPr>
        </p:nvSpPr>
        <p:spPr>
          <a:xfrm>
            <a:off x="3828414" y="322326"/>
            <a:ext cx="4535170" cy="513715"/>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3200" b="1" i="0" u="none" strike="noStrike" cap="none">
                <a:solidFill>
                  <a:srgbClr val="C00000"/>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12"/>
          <p:cNvSpPr txBox="1">
            <a:spLocks noGrp="1"/>
          </p:cNvSpPr>
          <p:nvPr>
            <p:ph type="body" idx="1"/>
          </p:nvPr>
        </p:nvSpPr>
        <p:spPr>
          <a:xfrm>
            <a:off x="615061" y="1957832"/>
            <a:ext cx="10961877" cy="3354704"/>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9" name="Google Shape;9;p12"/>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marR="0" lvl="0" algn="ctr" rtl="0">
              <a:spcBef>
                <a:spcPts val="0"/>
              </a:spcBef>
              <a:spcAft>
                <a:spcPts val="0"/>
              </a:spcAft>
              <a:buSzPts val="1400"/>
              <a:buNone/>
              <a:defRPr sz="18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0" name="Google Shape;10;p12"/>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18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1" name="Google Shape;11;p12"/>
          <p:cNvSpPr txBox="1">
            <a:spLocks noGrp="1"/>
          </p:cNvSpPr>
          <p:nvPr>
            <p:ph type="sldNum" idx="12"/>
          </p:nvPr>
        </p:nvSpPr>
        <p:spPr>
          <a:xfrm>
            <a:off x="8778240" y="6377940"/>
            <a:ext cx="2804160" cy="342900"/>
          </a:xfrm>
          <a:prstGeom prst="rect">
            <a:avLst/>
          </a:prstGeom>
          <a:noFill/>
          <a:ln>
            <a:noFill/>
          </a:ln>
        </p:spPr>
        <p:txBody>
          <a:bodyPr spcFirstLastPara="1" wrap="square" lIns="0" tIns="0" rIns="0" bIns="0" anchor="t" anchorCtr="0">
            <a:spAutoFit/>
          </a:bodyPr>
          <a:lstStyle>
            <a:lvl1pPr marL="0" marR="0" lvl="0" indent="0" algn="r" rtl="0">
              <a:spcBef>
                <a:spcPts val="0"/>
              </a:spcBef>
              <a:buNone/>
              <a:defRPr sz="1800">
                <a:solidFill>
                  <a:srgbClr val="888888"/>
                </a:solidFill>
                <a:latin typeface="Calibri"/>
                <a:ea typeface="Calibri"/>
                <a:cs typeface="Calibri"/>
                <a:sym typeface="Calibri"/>
              </a:defRPr>
            </a:lvl1pPr>
            <a:lvl2pPr marL="0" marR="0" lvl="1" indent="0" algn="r" rtl="0">
              <a:spcBef>
                <a:spcPts val="0"/>
              </a:spcBef>
              <a:buNone/>
              <a:defRPr sz="1800">
                <a:solidFill>
                  <a:srgbClr val="888888"/>
                </a:solidFill>
                <a:latin typeface="Calibri"/>
                <a:ea typeface="Calibri"/>
                <a:cs typeface="Calibri"/>
                <a:sym typeface="Calibri"/>
              </a:defRPr>
            </a:lvl2pPr>
            <a:lvl3pPr marL="0" marR="0" lvl="2" indent="0" algn="r" rtl="0">
              <a:spcBef>
                <a:spcPts val="0"/>
              </a:spcBef>
              <a:buNone/>
              <a:defRPr sz="1800">
                <a:solidFill>
                  <a:srgbClr val="888888"/>
                </a:solidFill>
                <a:latin typeface="Calibri"/>
                <a:ea typeface="Calibri"/>
                <a:cs typeface="Calibri"/>
                <a:sym typeface="Calibri"/>
              </a:defRPr>
            </a:lvl3pPr>
            <a:lvl4pPr marL="0" marR="0" lvl="3" indent="0" algn="r" rtl="0">
              <a:spcBef>
                <a:spcPts val="0"/>
              </a:spcBef>
              <a:buNone/>
              <a:defRPr sz="1800">
                <a:solidFill>
                  <a:srgbClr val="888888"/>
                </a:solidFill>
                <a:latin typeface="Calibri"/>
                <a:ea typeface="Calibri"/>
                <a:cs typeface="Calibri"/>
                <a:sym typeface="Calibri"/>
              </a:defRPr>
            </a:lvl4pPr>
            <a:lvl5pPr marL="0" marR="0" lvl="4" indent="0" algn="r" rtl="0">
              <a:spcBef>
                <a:spcPts val="0"/>
              </a:spcBef>
              <a:buNone/>
              <a:defRPr sz="1800">
                <a:solidFill>
                  <a:srgbClr val="888888"/>
                </a:solidFill>
                <a:latin typeface="Calibri"/>
                <a:ea typeface="Calibri"/>
                <a:cs typeface="Calibri"/>
                <a:sym typeface="Calibri"/>
              </a:defRPr>
            </a:lvl5pPr>
            <a:lvl6pPr marL="0" marR="0" lvl="5" indent="0" algn="r" rtl="0">
              <a:spcBef>
                <a:spcPts val="0"/>
              </a:spcBef>
              <a:buNone/>
              <a:defRPr sz="1800">
                <a:solidFill>
                  <a:srgbClr val="888888"/>
                </a:solidFill>
                <a:latin typeface="Calibri"/>
                <a:ea typeface="Calibri"/>
                <a:cs typeface="Calibri"/>
                <a:sym typeface="Calibri"/>
              </a:defRPr>
            </a:lvl6pPr>
            <a:lvl7pPr marL="0" marR="0" lvl="6" indent="0" algn="r" rtl="0">
              <a:spcBef>
                <a:spcPts val="0"/>
              </a:spcBef>
              <a:buNone/>
              <a:defRPr sz="1800">
                <a:solidFill>
                  <a:srgbClr val="888888"/>
                </a:solidFill>
                <a:latin typeface="Calibri"/>
                <a:ea typeface="Calibri"/>
                <a:cs typeface="Calibri"/>
                <a:sym typeface="Calibri"/>
              </a:defRPr>
            </a:lvl7pPr>
            <a:lvl8pPr marL="0" marR="0" lvl="7" indent="0" algn="r" rtl="0">
              <a:spcBef>
                <a:spcPts val="0"/>
              </a:spcBef>
              <a:buNone/>
              <a:defRPr sz="1800">
                <a:solidFill>
                  <a:srgbClr val="888888"/>
                </a:solidFill>
                <a:latin typeface="Calibri"/>
                <a:ea typeface="Calibri"/>
                <a:cs typeface="Calibri"/>
                <a:sym typeface="Calibri"/>
              </a:defRPr>
            </a:lvl8pPr>
            <a:lvl9pPr marL="0" marR="0" lvl="8" indent="0" algn="r" rtl="0">
              <a:spcBef>
                <a:spcPts val="0"/>
              </a:spcBef>
              <a:buNone/>
              <a:defRPr sz="18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b="0" u="none"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43"/>
        <p:cNvGrpSpPr/>
        <p:nvPr/>
      </p:nvGrpSpPr>
      <p:grpSpPr>
        <a:xfrm>
          <a:off x="0" y="0"/>
          <a:ext cx="0" cy="0"/>
          <a:chOff x="0" y="0"/>
          <a:chExt cx="0" cy="0"/>
        </a:xfrm>
      </p:grpSpPr>
      <p:grpSp>
        <p:nvGrpSpPr>
          <p:cNvPr id="44" name="Google Shape;44;p1"/>
          <p:cNvGrpSpPr/>
          <p:nvPr/>
        </p:nvGrpSpPr>
        <p:grpSpPr>
          <a:xfrm>
            <a:off x="0" y="8792"/>
            <a:ext cx="12192000" cy="6858000"/>
            <a:chOff x="0" y="0"/>
            <a:chExt cx="12192000" cy="6858000"/>
          </a:xfrm>
        </p:grpSpPr>
        <p:sp>
          <p:nvSpPr>
            <p:cNvPr id="45" name="Google Shape;45;p1"/>
            <p:cNvSpPr/>
            <p:nvPr/>
          </p:nvSpPr>
          <p:spPr>
            <a:xfrm>
              <a:off x="0" y="0"/>
              <a:ext cx="12192000" cy="68580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6" name="Google Shape;46;p1"/>
            <p:cNvSpPr/>
            <p:nvPr/>
          </p:nvSpPr>
          <p:spPr>
            <a:xfrm>
              <a:off x="64007" y="64007"/>
              <a:ext cx="1584960" cy="1316736"/>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47" name="Google Shape;47;p1"/>
            <p:cNvSpPr/>
            <p:nvPr/>
          </p:nvSpPr>
          <p:spPr>
            <a:xfrm>
              <a:off x="265175" y="4223003"/>
              <a:ext cx="1636776" cy="1793748"/>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grpSp>
      <p:sp>
        <p:nvSpPr>
          <p:cNvPr id="48" name="Google Shape;48;p1"/>
          <p:cNvSpPr txBox="1"/>
          <p:nvPr/>
        </p:nvSpPr>
        <p:spPr>
          <a:xfrm>
            <a:off x="4038600" y="2438400"/>
            <a:ext cx="6637655" cy="3436838"/>
          </a:xfrm>
          <a:prstGeom prst="rect">
            <a:avLst/>
          </a:prstGeom>
          <a:noFill/>
          <a:ln>
            <a:noFill/>
          </a:ln>
        </p:spPr>
        <p:txBody>
          <a:bodyPr spcFirstLastPara="1" wrap="square" lIns="0" tIns="12700" rIns="0" bIns="0" anchor="t" anchorCtr="0">
            <a:spAutoFit/>
          </a:bodyPr>
          <a:lstStyle/>
          <a:p>
            <a:pPr marL="0" marR="911860" lvl="0" indent="0" algn="ctr" rtl="0">
              <a:lnSpc>
                <a:spcPct val="100000"/>
              </a:lnSpc>
              <a:spcBef>
                <a:spcPts val="0"/>
              </a:spcBef>
              <a:spcAft>
                <a:spcPts val="0"/>
              </a:spcAft>
              <a:buNone/>
            </a:pPr>
            <a:r>
              <a:rPr lang="en-US" sz="1800" b="1" dirty="0">
                <a:solidFill>
                  <a:srgbClr val="FFC000"/>
                </a:solidFill>
                <a:latin typeface="Times New Roman"/>
                <a:ea typeface="Times New Roman"/>
                <a:cs typeface="Times New Roman"/>
                <a:sym typeface="Times New Roman"/>
              </a:rPr>
              <a:t>TEAM NO</a:t>
            </a:r>
            <a:endParaRPr sz="1800" dirty="0">
              <a:solidFill>
                <a:schemeClr val="dk1"/>
              </a:solidFill>
              <a:latin typeface="Times New Roman"/>
              <a:ea typeface="Times New Roman"/>
              <a:cs typeface="Times New Roman"/>
              <a:sym typeface="Times New Roman"/>
            </a:endParaRPr>
          </a:p>
          <a:p>
            <a:pPr marL="0" marR="911860" lvl="0" indent="0" algn="ctr" rtl="0">
              <a:lnSpc>
                <a:spcPct val="100000"/>
              </a:lnSpc>
              <a:spcBef>
                <a:spcPts val="0"/>
              </a:spcBef>
              <a:spcAft>
                <a:spcPts val="0"/>
              </a:spcAft>
              <a:buNone/>
            </a:pPr>
            <a:r>
              <a:rPr lang="en-US" sz="1800" dirty="0">
                <a:solidFill>
                  <a:srgbClr val="0A5294"/>
                </a:solidFill>
                <a:latin typeface="Times New Roman"/>
                <a:ea typeface="Times New Roman"/>
                <a:cs typeface="Times New Roman"/>
                <a:sym typeface="Times New Roman"/>
              </a:rPr>
              <a:t>19C45</a:t>
            </a:r>
            <a:endParaRPr sz="1800" dirty="0">
              <a:solidFill>
                <a:schemeClr val="dk1"/>
              </a:solidFill>
              <a:latin typeface="Times New Roman"/>
              <a:ea typeface="Times New Roman"/>
              <a:cs typeface="Times New Roman"/>
              <a:sym typeface="Times New Roman"/>
            </a:endParaRPr>
          </a:p>
          <a:p>
            <a:pPr marL="0" marR="0" lvl="0" indent="0" algn="l" rtl="0">
              <a:lnSpc>
                <a:spcPct val="100000"/>
              </a:lnSpc>
              <a:spcBef>
                <a:spcPts val="30"/>
              </a:spcBef>
              <a:spcAft>
                <a:spcPts val="0"/>
              </a:spcAft>
              <a:buNone/>
            </a:pPr>
            <a:endParaRPr sz="1850" dirty="0">
              <a:solidFill>
                <a:schemeClr val="dk1"/>
              </a:solidFill>
              <a:latin typeface="Times New Roman"/>
              <a:ea typeface="Times New Roman"/>
              <a:cs typeface="Times New Roman"/>
              <a:sym typeface="Times New Roman"/>
            </a:endParaRPr>
          </a:p>
          <a:p>
            <a:pPr marL="0" marR="910589" lvl="0" indent="0" algn="ctr" rtl="0">
              <a:lnSpc>
                <a:spcPct val="100000"/>
              </a:lnSpc>
              <a:spcBef>
                <a:spcPts val="0"/>
              </a:spcBef>
              <a:spcAft>
                <a:spcPts val="0"/>
              </a:spcAft>
              <a:buNone/>
            </a:pPr>
            <a:r>
              <a:rPr lang="en-US" sz="1800" b="1" dirty="0">
                <a:solidFill>
                  <a:srgbClr val="C00000"/>
                </a:solidFill>
                <a:latin typeface="Times New Roman"/>
                <a:ea typeface="Times New Roman"/>
                <a:cs typeface="Times New Roman"/>
                <a:sym typeface="Times New Roman"/>
              </a:rPr>
              <a:t>GUIDED BY</a:t>
            </a:r>
            <a:endParaRPr sz="1800" dirty="0">
              <a:solidFill>
                <a:schemeClr val="dk1"/>
              </a:solidFill>
              <a:latin typeface="Times New Roman"/>
              <a:ea typeface="Times New Roman"/>
              <a:cs typeface="Times New Roman"/>
              <a:sym typeface="Times New Roman"/>
            </a:endParaRPr>
          </a:p>
          <a:p>
            <a:pPr marL="0" marR="901064" lvl="0" indent="0" algn="ctr" rtl="0">
              <a:lnSpc>
                <a:spcPct val="100000"/>
              </a:lnSpc>
              <a:spcBef>
                <a:spcPts val="5"/>
              </a:spcBef>
              <a:spcAft>
                <a:spcPts val="0"/>
              </a:spcAft>
              <a:buNone/>
            </a:pPr>
            <a:r>
              <a:rPr lang="en-US" sz="1800" b="1" dirty="0">
                <a:solidFill>
                  <a:schemeClr val="dk1"/>
                </a:solidFill>
                <a:latin typeface="Times New Roman"/>
                <a:ea typeface="Times New Roman"/>
                <a:cs typeface="Times New Roman"/>
                <a:sym typeface="Times New Roman"/>
              </a:rPr>
              <a:t>DR.K.Nirmala Devi</a:t>
            </a:r>
            <a:endParaRPr sz="1800" dirty="0">
              <a:solidFill>
                <a:schemeClr val="dk1"/>
              </a:solidFill>
              <a:latin typeface="Times New Roman"/>
              <a:ea typeface="Times New Roman"/>
              <a:cs typeface="Times New Roman"/>
              <a:sym typeface="Times New Roman"/>
            </a:endParaRPr>
          </a:p>
          <a:p>
            <a:pPr marL="0" marR="0" lvl="0" indent="0" algn="l" rtl="0">
              <a:lnSpc>
                <a:spcPct val="100000"/>
              </a:lnSpc>
              <a:spcBef>
                <a:spcPts val="30"/>
              </a:spcBef>
              <a:spcAft>
                <a:spcPts val="0"/>
              </a:spcAft>
              <a:buNone/>
            </a:pPr>
            <a:endParaRPr sz="1850" dirty="0">
              <a:solidFill>
                <a:schemeClr val="dk1"/>
              </a:solidFill>
              <a:latin typeface="Times New Roman"/>
              <a:ea typeface="Times New Roman"/>
              <a:cs typeface="Times New Roman"/>
              <a:sym typeface="Times New Roman"/>
            </a:endParaRPr>
          </a:p>
          <a:p>
            <a:pPr marL="0" marR="911225" lvl="0" indent="0" algn="ctr" rtl="0">
              <a:lnSpc>
                <a:spcPct val="100000"/>
              </a:lnSpc>
              <a:spcBef>
                <a:spcPts val="0"/>
              </a:spcBef>
              <a:spcAft>
                <a:spcPts val="0"/>
              </a:spcAft>
              <a:buNone/>
            </a:pPr>
            <a:r>
              <a:rPr lang="en-US" sz="1800" b="1" dirty="0">
                <a:solidFill>
                  <a:srgbClr val="FF0000"/>
                </a:solidFill>
                <a:latin typeface="Times New Roman"/>
                <a:ea typeface="Times New Roman"/>
                <a:cs typeface="Times New Roman"/>
                <a:sym typeface="Times New Roman"/>
              </a:rPr>
              <a:t>PRESENTED BY</a:t>
            </a:r>
            <a:endParaRPr sz="1800" dirty="0">
              <a:solidFill>
                <a:schemeClr val="dk1"/>
              </a:solidFill>
              <a:latin typeface="Times New Roman"/>
              <a:ea typeface="Times New Roman"/>
              <a:cs typeface="Times New Roman"/>
              <a:sym typeface="Times New Roman"/>
            </a:endParaRPr>
          </a:p>
          <a:p>
            <a:pPr marL="1718310" marR="0" lvl="0" indent="0" algn="l" rtl="0">
              <a:lnSpc>
                <a:spcPct val="100000"/>
              </a:lnSpc>
              <a:spcBef>
                <a:spcPts val="15"/>
              </a:spcBef>
              <a:spcAft>
                <a:spcPts val="0"/>
              </a:spcAft>
              <a:buNone/>
            </a:pPr>
            <a:r>
              <a:rPr lang="en-US" sz="1400" dirty="0">
                <a:solidFill>
                  <a:schemeClr val="dk1"/>
                </a:solidFill>
                <a:latin typeface="Times New Roman"/>
                <a:ea typeface="Times New Roman"/>
                <a:cs typeface="Times New Roman"/>
                <a:sym typeface="Times New Roman"/>
              </a:rPr>
              <a:t>19CSR117 -NANDHAKUMAR R G</a:t>
            </a:r>
            <a:endParaRPr sz="1400" dirty="0">
              <a:solidFill>
                <a:schemeClr val="dk1"/>
              </a:solidFill>
              <a:latin typeface="Times New Roman"/>
              <a:ea typeface="Times New Roman"/>
              <a:cs typeface="Times New Roman"/>
              <a:sym typeface="Times New Roman"/>
            </a:endParaRPr>
          </a:p>
          <a:p>
            <a:pPr marL="1751329" marR="0" lvl="0" indent="0" algn="l" rtl="0">
              <a:lnSpc>
                <a:spcPct val="100000"/>
              </a:lnSpc>
              <a:spcBef>
                <a:spcPts val="0"/>
              </a:spcBef>
              <a:spcAft>
                <a:spcPts val="0"/>
              </a:spcAft>
              <a:buNone/>
            </a:pPr>
            <a:r>
              <a:rPr lang="en-US" sz="1400" dirty="0">
                <a:solidFill>
                  <a:schemeClr val="dk1"/>
                </a:solidFill>
                <a:latin typeface="Times New Roman"/>
                <a:ea typeface="Times New Roman"/>
                <a:cs typeface="Times New Roman"/>
                <a:sym typeface="Times New Roman"/>
              </a:rPr>
              <a:t>19CSR122  -NIKHALYAA S</a:t>
            </a:r>
            <a:endParaRPr sz="1400" dirty="0">
              <a:solidFill>
                <a:schemeClr val="dk1"/>
              </a:solidFill>
              <a:latin typeface="Times New Roman"/>
              <a:ea typeface="Times New Roman"/>
              <a:cs typeface="Times New Roman"/>
              <a:sym typeface="Times New Roman"/>
            </a:endParaRPr>
          </a:p>
          <a:p>
            <a:pPr marL="1710689" marR="0" lvl="0" indent="0" algn="l" rtl="0">
              <a:lnSpc>
                <a:spcPct val="100000"/>
              </a:lnSpc>
              <a:spcBef>
                <a:spcPts val="0"/>
              </a:spcBef>
              <a:spcAft>
                <a:spcPts val="0"/>
              </a:spcAft>
              <a:buNone/>
            </a:pPr>
            <a:r>
              <a:rPr lang="en-US" sz="1400" dirty="0">
                <a:solidFill>
                  <a:schemeClr val="dk1"/>
                </a:solidFill>
                <a:latin typeface="Times New Roman"/>
                <a:ea typeface="Times New Roman"/>
                <a:cs typeface="Times New Roman"/>
                <a:sym typeface="Times New Roman"/>
              </a:rPr>
              <a:t>19CSR138 -PRANESH V R</a:t>
            </a:r>
            <a:endParaRPr sz="1400" dirty="0">
              <a:solidFill>
                <a:schemeClr val="dk1"/>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None/>
            </a:pPr>
            <a:endParaRPr sz="1500" dirty="0">
              <a:solidFill>
                <a:schemeClr val="dk1"/>
              </a:solidFill>
              <a:latin typeface="Times New Roman"/>
              <a:ea typeface="Times New Roman"/>
              <a:cs typeface="Times New Roman"/>
              <a:sym typeface="Times New Roman"/>
            </a:endParaRPr>
          </a:p>
          <a:p>
            <a:pPr marL="0" marR="0" lvl="0" indent="0" algn="l" rtl="0">
              <a:lnSpc>
                <a:spcPct val="100000"/>
              </a:lnSpc>
              <a:spcBef>
                <a:spcPts val="45"/>
              </a:spcBef>
              <a:spcAft>
                <a:spcPts val="0"/>
              </a:spcAft>
              <a:buNone/>
            </a:pPr>
            <a:endParaRPr sz="2050" dirty="0">
              <a:solidFill>
                <a:schemeClr val="dk1"/>
              </a:solidFill>
              <a:latin typeface="Times New Roman"/>
              <a:ea typeface="Times New Roman"/>
              <a:cs typeface="Times New Roman"/>
              <a:sym typeface="Times New Roman"/>
            </a:endParaRPr>
          </a:p>
          <a:p>
            <a:pPr marL="12700" marR="0" lvl="0" indent="0" algn="l" rtl="0">
              <a:lnSpc>
                <a:spcPct val="100000"/>
              </a:lnSpc>
              <a:spcBef>
                <a:spcPts val="0"/>
              </a:spcBef>
              <a:spcAft>
                <a:spcPts val="0"/>
              </a:spcAft>
              <a:buNone/>
            </a:pPr>
            <a:r>
              <a:rPr lang="en-US" sz="1800" b="1" i="1" dirty="0">
                <a:solidFill>
                  <a:schemeClr val="dk1"/>
                </a:solidFill>
                <a:latin typeface="Arial"/>
                <a:ea typeface="Arial"/>
                <a:cs typeface="Arial"/>
                <a:sym typeface="Arial"/>
              </a:rPr>
              <a:t>DEPARTMENT OF COMPUTER SCIENCE AND ENGINEERING</a:t>
            </a:r>
            <a:endParaRPr sz="1800" dirty="0">
              <a:solidFill>
                <a:schemeClr val="dk1"/>
              </a:solidFill>
              <a:latin typeface="Arial"/>
              <a:ea typeface="Arial"/>
              <a:cs typeface="Arial"/>
              <a:sym typeface="Arial"/>
            </a:endParaRPr>
          </a:p>
        </p:txBody>
      </p:sp>
      <p:sp>
        <p:nvSpPr>
          <p:cNvPr id="49" name="Google Shape;49;p1"/>
          <p:cNvSpPr txBox="1">
            <a:spLocks noGrp="1"/>
          </p:cNvSpPr>
          <p:nvPr>
            <p:ph type="title"/>
          </p:nvPr>
        </p:nvSpPr>
        <p:spPr>
          <a:xfrm>
            <a:off x="5257800" y="1219200"/>
            <a:ext cx="3553460" cy="875240"/>
          </a:xfrm>
          <a:prstGeom prst="rect">
            <a:avLst/>
          </a:prstGeom>
          <a:noFill/>
          <a:ln>
            <a:noFill/>
          </a:ln>
        </p:spPr>
        <p:txBody>
          <a:bodyPr spcFirstLastPara="1" wrap="square" lIns="0" tIns="13325" rIns="0" bIns="0" anchor="t" anchorCtr="0">
            <a:spAutoFit/>
          </a:bodyPr>
          <a:lstStyle/>
          <a:p>
            <a:pPr marL="12700" lvl="0" indent="0" algn="l" rtl="0">
              <a:lnSpc>
                <a:spcPct val="100000"/>
              </a:lnSpc>
              <a:spcBef>
                <a:spcPts val="0"/>
              </a:spcBef>
              <a:spcAft>
                <a:spcPts val="0"/>
              </a:spcAft>
              <a:buNone/>
            </a:pPr>
            <a:r>
              <a:rPr lang="en-US" dirty="0">
                <a:solidFill>
                  <a:srgbClr val="000000"/>
                </a:solidFill>
              </a:rPr>
              <a:t>Consultancy Project</a:t>
            </a:r>
            <a:br>
              <a:rPr lang="en-US" sz="2400" dirty="0">
                <a:solidFill>
                  <a:srgbClr val="000000"/>
                </a:solidFill>
              </a:rPr>
            </a:br>
            <a:r>
              <a:rPr lang="en-US" sz="2400" dirty="0">
                <a:solidFill>
                  <a:srgbClr val="000000"/>
                </a:solidFill>
              </a:rPr>
              <a:t>          Jewellery Sales</a:t>
            </a:r>
            <a:endParaRPr dirty="0">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6" name="Google Shape;96;p9"/>
          <p:cNvPicPr preferRelativeResize="0"/>
          <p:nvPr/>
        </p:nvPicPr>
        <p:blipFill rotWithShape="1">
          <a:blip r:embed="rId3">
            <a:alphaModFix/>
          </a:blip>
          <a:srcRect l="12620" t="12051" r="9495" b="13717"/>
          <a:stretch/>
        </p:blipFill>
        <p:spPr>
          <a:xfrm>
            <a:off x="2971800" y="76200"/>
            <a:ext cx="6934200" cy="3733800"/>
          </a:xfrm>
          <a:prstGeom prst="rect">
            <a:avLst/>
          </a:prstGeom>
          <a:noFill/>
          <a:ln>
            <a:noFill/>
          </a:ln>
        </p:spPr>
      </p:pic>
      <p:pic>
        <p:nvPicPr>
          <p:cNvPr id="97" name="Google Shape;97;p9"/>
          <p:cNvPicPr preferRelativeResize="0"/>
          <p:nvPr/>
        </p:nvPicPr>
        <p:blipFill rotWithShape="1">
          <a:blip r:embed="rId4">
            <a:alphaModFix/>
          </a:blip>
          <a:srcRect l="3245" t="28333" r="4159" b="24488"/>
          <a:stretch/>
        </p:blipFill>
        <p:spPr>
          <a:xfrm>
            <a:off x="914400" y="3620824"/>
            <a:ext cx="11213123" cy="321373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0"/>
          <p:cNvSpPr txBox="1">
            <a:spLocks noGrp="1"/>
          </p:cNvSpPr>
          <p:nvPr>
            <p:ph type="title"/>
          </p:nvPr>
        </p:nvSpPr>
        <p:spPr>
          <a:xfrm>
            <a:off x="3962400" y="381000"/>
            <a:ext cx="4535170" cy="513715"/>
          </a:xfrm>
          <a:prstGeom prst="rect">
            <a:avLst/>
          </a:prstGeom>
          <a:noFill/>
          <a:ln>
            <a:noFill/>
          </a:ln>
        </p:spPr>
        <p:txBody>
          <a:bodyPr spcFirstLastPara="1" wrap="square" lIns="0" tIns="12700" rIns="0" bIns="0" anchor="t" anchorCtr="0">
            <a:spAutoFit/>
          </a:bodyPr>
          <a:lstStyle/>
          <a:p>
            <a:pPr marL="12700" lvl="0" indent="0" algn="l" rtl="0">
              <a:lnSpc>
                <a:spcPct val="100000"/>
              </a:lnSpc>
              <a:spcBef>
                <a:spcPts val="0"/>
              </a:spcBef>
              <a:spcAft>
                <a:spcPts val="0"/>
              </a:spcAft>
              <a:buNone/>
            </a:pPr>
            <a:r>
              <a:rPr lang="en-US" dirty="0"/>
              <a:t>REQUISITION LETTER</a:t>
            </a:r>
            <a:endParaRPr dirty="0"/>
          </a:p>
        </p:txBody>
      </p:sp>
      <p:pic>
        <p:nvPicPr>
          <p:cNvPr id="3" name="Picture 2">
            <a:extLst>
              <a:ext uri="{FF2B5EF4-FFF2-40B4-BE49-F238E27FC236}">
                <a16:creationId xmlns:a16="http://schemas.microsoft.com/office/drawing/2014/main" id="{BA700F41-C78F-410B-80B6-E977F3ABDA46}"/>
              </a:ext>
            </a:extLst>
          </p:cNvPr>
          <p:cNvPicPr>
            <a:picLocks noChangeAspect="1"/>
          </p:cNvPicPr>
          <p:nvPr/>
        </p:nvPicPr>
        <p:blipFill>
          <a:blip r:embed="rId3"/>
          <a:stretch>
            <a:fillRect/>
          </a:stretch>
        </p:blipFill>
        <p:spPr>
          <a:xfrm>
            <a:off x="3531648" y="1055077"/>
            <a:ext cx="5128704" cy="559921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1"/>
          <p:cNvSpPr txBox="1">
            <a:spLocks noGrp="1"/>
          </p:cNvSpPr>
          <p:nvPr>
            <p:ph type="title"/>
          </p:nvPr>
        </p:nvSpPr>
        <p:spPr>
          <a:xfrm>
            <a:off x="4444179" y="2845241"/>
            <a:ext cx="4946005" cy="627721"/>
          </a:xfrm>
          <a:prstGeom prst="rect">
            <a:avLst/>
          </a:prstGeom>
          <a:noFill/>
          <a:ln>
            <a:noFill/>
          </a:ln>
        </p:spPr>
        <p:txBody>
          <a:bodyPr spcFirstLastPara="1" wrap="square" lIns="0" tIns="12050" rIns="0" bIns="0" anchor="t" anchorCtr="0">
            <a:spAutoFit/>
          </a:bodyPr>
          <a:lstStyle/>
          <a:p>
            <a:pPr marL="12700" lvl="0" indent="0" algn="l" rtl="0">
              <a:lnSpc>
                <a:spcPct val="100000"/>
              </a:lnSpc>
              <a:spcBef>
                <a:spcPts val="0"/>
              </a:spcBef>
              <a:spcAft>
                <a:spcPts val="0"/>
              </a:spcAft>
              <a:buNone/>
            </a:pPr>
            <a:r>
              <a:rPr lang="en-US" sz="4000" b="0" dirty="0">
                <a:latin typeface="Times New Roman"/>
                <a:ea typeface="Times New Roman"/>
                <a:cs typeface="Times New Roman"/>
                <a:sym typeface="Times New Roman"/>
              </a:rPr>
              <a:t>THANK YOU!...</a:t>
            </a:r>
            <a:endParaRPr sz="4000" dirty="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2"/>
          <p:cNvSpPr txBox="1">
            <a:spLocks noGrp="1"/>
          </p:cNvSpPr>
          <p:nvPr>
            <p:ph type="title"/>
          </p:nvPr>
        </p:nvSpPr>
        <p:spPr>
          <a:xfrm>
            <a:off x="3433953" y="800481"/>
            <a:ext cx="5278755" cy="513715"/>
          </a:xfrm>
          <a:prstGeom prst="rect">
            <a:avLst/>
          </a:prstGeom>
          <a:noFill/>
          <a:ln>
            <a:noFill/>
          </a:ln>
        </p:spPr>
        <p:txBody>
          <a:bodyPr spcFirstLastPara="1" wrap="square" lIns="0" tIns="13325" rIns="0" bIns="0" anchor="t" anchorCtr="0">
            <a:spAutoFit/>
          </a:bodyPr>
          <a:lstStyle/>
          <a:p>
            <a:pPr marL="12700" lvl="0" indent="0" algn="l" rtl="0">
              <a:lnSpc>
                <a:spcPct val="100000"/>
              </a:lnSpc>
              <a:spcBef>
                <a:spcPts val="0"/>
              </a:spcBef>
              <a:spcAft>
                <a:spcPts val="0"/>
              </a:spcAft>
              <a:buNone/>
            </a:pPr>
            <a:r>
              <a:rPr lang="en-US" dirty="0"/>
              <a:t>PROBLEM STATEMENT</a:t>
            </a:r>
            <a:endParaRPr dirty="0"/>
          </a:p>
        </p:txBody>
      </p:sp>
      <p:sp>
        <p:nvSpPr>
          <p:cNvPr id="55" name="Google Shape;55;p2"/>
          <p:cNvSpPr txBox="1"/>
          <p:nvPr/>
        </p:nvSpPr>
        <p:spPr>
          <a:xfrm>
            <a:off x="1155598" y="1614988"/>
            <a:ext cx="10763400" cy="3930900"/>
          </a:xfrm>
          <a:prstGeom prst="rect">
            <a:avLst/>
          </a:prstGeom>
          <a:noFill/>
          <a:ln>
            <a:noFill/>
          </a:ln>
        </p:spPr>
        <p:txBody>
          <a:bodyPr spcFirstLastPara="1" wrap="square" lIns="0" tIns="165725" rIns="0" bIns="0" anchor="t" anchorCtr="0">
            <a:spAutoFit/>
          </a:bodyPr>
          <a:lstStyle/>
          <a:p>
            <a:pPr marL="12700" marR="0" lvl="0" indent="0" algn="l" rtl="0">
              <a:lnSpc>
                <a:spcPct val="100000"/>
              </a:lnSpc>
              <a:spcBef>
                <a:spcPts val="0"/>
              </a:spcBef>
              <a:spcAft>
                <a:spcPts val="0"/>
              </a:spcAft>
              <a:buNone/>
            </a:pPr>
            <a:r>
              <a:rPr lang="en-US" sz="2800" b="1" i="0" u="none" strike="noStrike" dirty="0">
                <a:solidFill>
                  <a:srgbClr val="000000"/>
                </a:solidFill>
                <a:latin typeface="Arial"/>
                <a:ea typeface="Arial"/>
                <a:cs typeface="Arial"/>
                <a:sym typeface="Arial"/>
              </a:rPr>
              <a:t>Most of the customers are choosing their designs of jewells from the jewellery shops website. But the shop we choose doesn’t have one, And facing trouble reaching new customers. </a:t>
            </a:r>
            <a:endParaRPr dirty="0"/>
          </a:p>
          <a:p>
            <a:pPr marL="12700" marR="0" lvl="0" indent="0" algn="l" rtl="0">
              <a:lnSpc>
                <a:spcPct val="100000"/>
              </a:lnSpc>
              <a:spcBef>
                <a:spcPts val="1305"/>
              </a:spcBef>
              <a:spcAft>
                <a:spcPts val="0"/>
              </a:spcAft>
              <a:buNone/>
            </a:pPr>
            <a:endParaRPr sz="3200" b="1" i="0" u="none" strike="noStrike" dirty="0">
              <a:solidFill>
                <a:srgbClr val="111111"/>
              </a:solidFill>
              <a:latin typeface="Times New Roman"/>
              <a:ea typeface="Times New Roman"/>
              <a:cs typeface="Times New Roman"/>
              <a:sym typeface="Times New Roman"/>
            </a:endParaRPr>
          </a:p>
          <a:p>
            <a:pPr marL="285115" marR="1051560" lvl="0" indent="-273050" algn="l" rtl="0">
              <a:lnSpc>
                <a:spcPct val="150000"/>
              </a:lnSpc>
              <a:spcBef>
                <a:spcPts val="575"/>
              </a:spcBef>
              <a:spcAft>
                <a:spcPts val="0"/>
              </a:spcAft>
              <a:buClr>
                <a:srgbClr val="111111"/>
              </a:buClr>
              <a:buSzPts val="1900"/>
              <a:buFont typeface="Noto Sans Symbols"/>
              <a:buChar char="⮚"/>
            </a:pPr>
            <a:r>
              <a:rPr lang="en-US" sz="2400" dirty="0">
                <a:solidFill>
                  <a:srgbClr val="111111"/>
                </a:solidFill>
                <a:latin typeface="Times New Roman"/>
                <a:ea typeface="Times New Roman"/>
                <a:cs typeface="Times New Roman"/>
                <a:sym typeface="Times New Roman"/>
              </a:rPr>
              <a:t>Ranga Jewellery is a famous best moving shop in vellore which doesn’t have any website to attract customers from other places.</a:t>
            </a:r>
            <a:endParaRPr sz="2400" dirty="0">
              <a:solidFill>
                <a:schemeClr val="dk1"/>
              </a:solidFill>
              <a:latin typeface="Times New Roman"/>
              <a:ea typeface="Times New Roman"/>
              <a:cs typeface="Times New Roman"/>
              <a:sym typeface="Times New Roman"/>
            </a:endParaRPr>
          </a:p>
          <a:p>
            <a:pPr marL="285115" marR="0" lvl="0" indent="-273050" algn="l" rtl="0">
              <a:lnSpc>
                <a:spcPct val="100000"/>
              </a:lnSpc>
              <a:spcBef>
                <a:spcPts val="2020"/>
              </a:spcBef>
              <a:spcAft>
                <a:spcPts val="0"/>
              </a:spcAft>
              <a:buClr>
                <a:srgbClr val="111111"/>
              </a:buClr>
              <a:buSzPts val="1900"/>
              <a:buFont typeface="Noto Sans Symbols"/>
              <a:buChar char="⮚"/>
            </a:pPr>
            <a:r>
              <a:rPr lang="en-US" sz="2400" dirty="0">
                <a:solidFill>
                  <a:srgbClr val="111111"/>
                </a:solidFill>
                <a:latin typeface="Times New Roman"/>
                <a:ea typeface="Times New Roman"/>
                <a:cs typeface="Times New Roman"/>
                <a:sym typeface="Times New Roman"/>
              </a:rPr>
              <a:t>So they have requested us to develop a site for Jewellery Sales.</a:t>
            </a:r>
            <a:endParaRPr sz="24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3"/>
          <p:cNvSpPr txBox="1">
            <a:spLocks noGrp="1"/>
          </p:cNvSpPr>
          <p:nvPr>
            <p:ph type="title"/>
          </p:nvPr>
        </p:nvSpPr>
        <p:spPr>
          <a:xfrm>
            <a:off x="4267200" y="838200"/>
            <a:ext cx="4117975" cy="513715"/>
          </a:xfrm>
          <a:prstGeom prst="rect">
            <a:avLst/>
          </a:prstGeom>
          <a:noFill/>
          <a:ln>
            <a:noFill/>
          </a:ln>
        </p:spPr>
        <p:txBody>
          <a:bodyPr spcFirstLastPara="1" wrap="square" lIns="0" tIns="13325" rIns="0" bIns="0" anchor="t" anchorCtr="0">
            <a:spAutoFit/>
          </a:bodyPr>
          <a:lstStyle/>
          <a:p>
            <a:pPr marL="12700" lvl="0" indent="0" algn="l" rtl="0">
              <a:lnSpc>
                <a:spcPct val="100000"/>
              </a:lnSpc>
              <a:spcBef>
                <a:spcPts val="0"/>
              </a:spcBef>
              <a:spcAft>
                <a:spcPts val="0"/>
              </a:spcAft>
              <a:buNone/>
            </a:pPr>
            <a:r>
              <a:rPr lang="en-US" dirty="0"/>
              <a:t>PROPOSED WORK</a:t>
            </a:r>
            <a:endParaRPr dirty="0"/>
          </a:p>
        </p:txBody>
      </p:sp>
      <p:sp>
        <p:nvSpPr>
          <p:cNvPr id="61" name="Google Shape;61;p3"/>
          <p:cNvSpPr txBox="1"/>
          <p:nvPr/>
        </p:nvSpPr>
        <p:spPr>
          <a:xfrm>
            <a:off x="1143000" y="2286000"/>
            <a:ext cx="10261600" cy="3978205"/>
          </a:xfrm>
          <a:prstGeom prst="rect">
            <a:avLst/>
          </a:prstGeom>
          <a:noFill/>
          <a:ln>
            <a:noFill/>
          </a:ln>
        </p:spPr>
        <p:txBody>
          <a:bodyPr spcFirstLastPara="1" wrap="square" lIns="0" tIns="12700" rIns="0" bIns="0" anchor="t" anchorCtr="0">
            <a:spAutoFit/>
          </a:bodyPr>
          <a:lstStyle/>
          <a:p>
            <a:pPr marL="285115" marR="5080" lvl="0" indent="-273050" algn="l" rtl="0">
              <a:lnSpc>
                <a:spcPct val="150100"/>
              </a:lnSpc>
              <a:spcBef>
                <a:spcPts val="0"/>
              </a:spcBef>
              <a:spcAft>
                <a:spcPts val="0"/>
              </a:spcAft>
              <a:buClr>
                <a:schemeClr val="dk1"/>
              </a:buClr>
              <a:buSzPts val="1900"/>
              <a:buFont typeface="Noto Sans Symbols"/>
              <a:buChar char="⮚"/>
            </a:pPr>
            <a:r>
              <a:rPr lang="en-US" sz="2400" dirty="0">
                <a:solidFill>
                  <a:schemeClr val="dk1"/>
                </a:solidFill>
                <a:latin typeface="Times New Roman"/>
                <a:ea typeface="Times New Roman"/>
                <a:cs typeface="Times New Roman"/>
                <a:sym typeface="Times New Roman"/>
              </a:rPr>
              <a:t>In the proposed work  , We have decided to develop a website that will  showcase their products in various ways. There will be admin panel to manage all the features mainly to add products and maintain them. The page will have separate module to display upcoming products and newly released designs. We will constantly maintain the live gold price in the site.</a:t>
            </a:r>
            <a:endParaRPr dirty="0"/>
          </a:p>
          <a:p>
            <a:pPr marL="12065" marR="685165" lvl="0" indent="0" algn="l" rtl="0">
              <a:lnSpc>
                <a:spcPct val="145800"/>
              </a:lnSpc>
              <a:spcBef>
                <a:spcPts val="715"/>
              </a:spcBef>
              <a:spcAft>
                <a:spcPts val="0"/>
              </a:spcAft>
              <a:buNone/>
            </a:pPr>
            <a:endParaRPr sz="2400" dirty="0">
              <a:solidFill>
                <a:schemeClr val="dk1"/>
              </a:solidFill>
              <a:latin typeface="Times New Roman"/>
              <a:ea typeface="Times New Roman"/>
              <a:cs typeface="Times New Roman"/>
              <a:sym typeface="Times New Roman"/>
            </a:endParaRPr>
          </a:p>
          <a:p>
            <a:pPr marL="285115" marR="685165" lvl="0" indent="-152401" algn="l" rtl="0">
              <a:lnSpc>
                <a:spcPct val="145800"/>
              </a:lnSpc>
              <a:spcBef>
                <a:spcPts val="715"/>
              </a:spcBef>
              <a:spcAft>
                <a:spcPts val="0"/>
              </a:spcAft>
              <a:buClr>
                <a:schemeClr val="dk1"/>
              </a:buClr>
              <a:buSzPts val="1900"/>
              <a:buFont typeface="Noto Sans Symbols"/>
              <a:buNone/>
            </a:pPr>
            <a:endParaRPr sz="24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5"/>
          <p:cNvSpPr txBox="1">
            <a:spLocks noGrp="1"/>
          </p:cNvSpPr>
          <p:nvPr>
            <p:ph type="title"/>
          </p:nvPr>
        </p:nvSpPr>
        <p:spPr>
          <a:xfrm>
            <a:off x="1828800" y="322326"/>
            <a:ext cx="9982200" cy="492443"/>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en-US" dirty="0"/>
              <a:t>SOFTWARE REQUIREMENTS SPECIFICATION</a:t>
            </a:r>
            <a:endParaRPr dirty="0"/>
          </a:p>
        </p:txBody>
      </p:sp>
      <p:sp>
        <p:nvSpPr>
          <p:cNvPr id="73" name="Google Shape;73;p5"/>
          <p:cNvSpPr txBox="1"/>
          <p:nvPr/>
        </p:nvSpPr>
        <p:spPr>
          <a:xfrm>
            <a:off x="838201" y="1295400"/>
            <a:ext cx="10820400" cy="54476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0" i="0" u="none" strike="noStrike" dirty="0">
                <a:solidFill>
                  <a:srgbClr val="FF0000"/>
                </a:solidFill>
                <a:latin typeface="Arial"/>
                <a:ea typeface="Arial"/>
                <a:cs typeface="Arial"/>
                <a:sym typeface="Arial"/>
              </a:rPr>
              <a:t>Functional</a:t>
            </a:r>
            <a:r>
              <a:rPr lang="en-US" sz="4800" b="0" i="0" u="none" strike="noStrike" dirty="0">
                <a:solidFill>
                  <a:srgbClr val="FF0000"/>
                </a:solidFill>
                <a:latin typeface="Arial"/>
                <a:ea typeface="Arial"/>
                <a:cs typeface="Arial"/>
                <a:sym typeface="Arial"/>
              </a:rPr>
              <a:t> </a:t>
            </a:r>
            <a:r>
              <a:rPr lang="en-US" sz="3600" b="0" i="0" u="none" strike="noStrike" dirty="0">
                <a:solidFill>
                  <a:srgbClr val="FF0000"/>
                </a:solidFill>
                <a:latin typeface="Arial"/>
                <a:ea typeface="Arial"/>
                <a:cs typeface="Arial"/>
                <a:sym typeface="Arial"/>
              </a:rPr>
              <a:t>Requirements</a:t>
            </a:r>
            <a:endParaRPr dirty="0"/>
          </a:p>
          <a:p>
            <a:pPr marL="0" marR="0" lvl="0" indent="0" algn="l" rtl="0">
              <a:spcBef>
                <a:spcPts val="0"/>
              </a:spcBef>
              <a:spcAft>
                <a:spcPts val="0"/>
              </a:spcAft>
              <a:buNone/>
            </a:pPr>
            <a:endParaRPr sz="1800" b="0" dirty="0">
              <a:solidFill>
                <a:srgbClr val="FF0000"/>
              </a:solidFill>
              <a:latin typeface="Calibri"/>
              <a:ea typeface="Calibri"/>
              <a:cs typeface="Calibri"/>
              <a:sym typeface="Calibri"/>
            </a:endParaRPr>
          </a:p>
          <a:p>
            <a:pPr marL="1828800" marR="0" lvl="0" indent="-114300" algn="l" rtl="0">
              <a:spcBef>
                <a:spcPts val="0"/>
              </a:spcBef>
              <a:spcAft>
                <a:spcPts val="0"/>
              </a:spcAft>
              <a:buClr>
                <a:srgbClr val="000000"/>
              </a:buClr>
              <a:buSzPts val="1800"/>
              <a:buFont typeface="Arial"/>
              <a:buChar char="•"/>
            </a:pPr>
            <a:r>
              <a:rPr lang="en-US" sz="1800" dirty="0">
                <a:solidFill>
                  <a:srgbClr val="000000"/>
                </a:solidFill>
                <a:latin typeface="Arial"/>
                <a:ea typeface="Arial"/>
                <a:cs typeface="Arial"/>
                <a:sym typeface="Arial"/>
              </a:rPr>
              <a:t> Display the jewellery designs and various models into the website.</a:t>
            </a:r>
            <a:endParaRPr sz="1800" dirty="0">
              <a:solidFill>
                <a:srgbClr val="000000"/>
              </a:solidFill>
              <a:latin typeface="Arial"/>
              <a:ea typeface="Arial"/>
              <a:cs typeface="Arial"/>
              <a:sym typeface="Arial"/>
            </a:endParaRPr>
          </a:p>
          <a:p>
            <a:pPr marL="1828800" marR="0" lvl="0" indent="-114300" algn="l" rtl="0">
              <a:spcBef>
                <a:spcPts val="0"/>
              </a:spcBef>
              <a:spcAft>
                <a:spcPts val="0"/>
              </a:spcAft>
              <a:buClr>
                <a:srgbClr val="000000"/>
              </a:buClr>
              <a:buSzPts val="1800"/>
              <a:buFont typeface="Arial"/>
              <a:buChar char="•"/>
            </a:pPr>
            <a:r>
              <a:rPr lang="en-US" sz="1800" b="0" i="0" u="none" strike="noStrike" dirty="0">
                <a:solidFill>
                  <a:srgbClr val="000000"/>
                </a:solidFill>
                <a:latin typeface="Arial"/>
                <a:ea typeface="Arial"/>
                <a:cs typeface="Arial"/>
                <a:sym typeface="Arial"/>
              </a:rPr>
              <a:t> Customers </a:t>
            </a:r>
            <a:r>
              <a:rPr lang="en-US" sz="1800" dirty="0">
                <a:solidFill>
                  <a:srgbClr val="000000"/>
                </a:solidFill>
                <a:latin typeface="Arial"/>
                <a:ea typeface="Arial"/>
                <a:cs typeface="Arial"/>
                <a:sym typeface="Arial"/>
              </a:rPr>
              <a:t>can add custom jewellery images and can request the shop for the availability of that design.</a:t>
            </a:r>
          </a:p>
          <a:p>
            <a:pPr marL="1828800" marR="0" lvl="0" indent="-114300" algn="l" rtl="0">
              <a:spcBef>
                <a:spcPts val="0"/>
              </a:spcBef>
              <a:spcAft>
                <a:spcPts val="0"/>
              </a:spcAft>
              <a:buClr>
                <a:srgbClr val="000000"/>
              </a:buClr>
              <a:buSzPts val="1800"/>
              <a:buFont typeface="Arial"/>
              <a:buChar char="•"/>
            </a:pPr>
            <a:r>
              <a:rPr lang="en-US" sz="1800" b="0" i="0" u="none" strike="noStrike" dirty="0"/>
              <a:t>Authentication.</a:t>
            </a:r>
          </a:p>
          <a:p>
            <a:pPr marL="1828800" marR="0" lvl="0" indent="-114300" algn="l" rtl="0">
              <a:spcBef>
                <a:spcPts val="0"/>
              </a:spcBef>
              <a:spcAft>
                <a:spcPts val="0"/>
              </a:spcAft>
              <a:buClr>
                <a:srgbClr val="000000"/>
              </a:buClr>
              <a:buSzPts val="1800"/>
              <a:buFont typeface="Arial"/>
              <a:buChar char="•"/>
            </a:pPr>
            <a:r>
              <a:rPr lang="en-US" sz="1800" dirty="0">
                <a:solidFill>
                  <a:srgbClr val="202124"/>
                </a:solidFill>
                <a:latin typeface="Arial"/>
                <a:ea typeface="Arial"/>
                <a:cs typeface="Arial"/>
                <a:sym typeface="Arial"/>
              </a:rPr>
              <a:t>History of customer purchases.</a:t>
            </a:r>
            <a:endParaRPr sz="1800" b="0" i="0" u="none" strike="noStrike" dirty="0">
              <a:solidFill>
                <a:srgbClr val="202124"/>
              </a:solidFill>
              <a:latin typeface="Arial"/>
              <a:ea typeface="Arial"/>
              <a:cs typeface="Arial"/>
              <a:sym typeface="Arial"/>
            </a:endParaRPr>
          </a:p>
          <a:p>
            <a:pPr marL="0" marR="0" lvl="0" indent="0" algn="l" rtl="0">
              <a:spcBef>
                <a:spcPts val="0"/>
              </a:spcBef>
              <a:spcAft>
                <a:spcPts val="0"/>
              </a:spcAft>
              <a:buNone/>
            </a:pPr>
            <a:br>
              <a:rPr lang="en-US" sz="1800" b="0" dirty="0">
                <a:solidFill>
                  <a:schemeClr val="dk1"/>
                </a:solidFill>
                <a:latin typeface="Calibri"/>
                <a:ea typeface="Calibri"/>
                <a:cs typeface="Calibri"/>
                <a:sym typeface="Calibri"/>
              </a:rPr>
            </a:br>
            <a:r>
              <a:rPr lang="en-US" sz="3600" b="0" i="0" u="none" strike="noStrike" dirty="0">
                <a:solidFill>
                  <a:srgbClr val="FF0000"/>
                </a:solidFill>
                <a:latin typeface="Arial"/>
                <a:ea typeface="Arial"/>
                <a:cs typeface="Arial"/>
                <a:sym typeface="Arial"/>
              </a:rPr>
              <a:t>Non-Functional</a:t>
            </a:r>
            <a:r>
              <a:rPr lang="en-US" sz="4800" b="0" i="0" u="none" strike="noStrike" dirty="0">
                <a:solidFill>
                  <a:srgbClr val="FF0000"/>
                </a:solidFill>
                <a:latin typeface="Arial"/>
                <a:ea typeface="Arial"/>
                <a:cs typeface="Arial"/>
                <a:sym typeface="Arial"/>
              </a:rPr>
              <a:t> </a:t>
            </a:r>
            <a:r>
              <a:rPr lang="en-US" sz="3600" b="0" i="0" u="none" strike="noStrike" dirty="0">
                <a:solidFill>
                  <a:srgbClr val="FF0000"/>
                </a:solidFill>
                <a:latin typeface="Arial"/>
                <a:ea typeface="Arial"/>
                <a:cs typeface="Arial"/>
                <a:sym typeface="Arial"/>
              </a:rPr>
              <a:t>Requirements</a:t>
            </a:r>
            <a:endParaRPr sz="1800" b="0" dirty="0">
              <a:solidFill>
                <a:srgbClr val="FF0000"/>
              </a:solidFill>
              <a:latin typeface="Calibri"/>
              <a:ea typeface="Calibri"/>
              <a:cs typeface="Calibri"/>
              <a:sym typeface="Calibri"/>
            </a:endParaRPr>
          </a:p>
          <a:p>
            <a:pPr marL="1828800" marR="0" lvl="0" indent="-114300" algn="l" rtl="0">
              <a:spcBef>
                <a:spcPts val="0"/>
              </a:spcBef>
              <a:spcAft>
                <a:spcPts val="0"/>
              </a:spcAft>
              <a:buClr>
                <a:srgbClr val="000000"/>
              </a:buClr>
              <a:buSzPts val="1800"/>
              <a:buFont typeface="Arial"/>
              <a:buChar char="•"/>
            </a:pPr>
            <a:r>
              <a:rPr lang="en-US" sz="1800" dirty="0">
                <a:solidFill>
                  <a:srgbClr val="000000"/>
                </a:solidFill>
                <a:latin typeface="Arial"/>
                <a:ea typeface="Arial"/>
                <a:cs typeface="Arial"/>
                <a:sym typeface="Arial"/>
              </a:rPr>
              <a:t> Special control for admin panel for maintaining CRUD operations.</a:t>
            </a:r>
            <a:endParaRPr sz="2000" b="0" i="0" u="none" strike="noStrike" dirty="0">
              <a:solidFill>
                <a:srgbClr val="000000"/>
              </a:solidFill>
              <a:latin typeface="Arial"/>
              <a:ea typeface="Arial"/>
              <a:cs typeface="Arial"/>
              <a:sym typeface="Arial"/>
            </a:endParaRPr>
          </a:p>
          <a:p>
            <a:pPr marL="1828800" marR="0" lvl="0" indent="-114300" algn="l" rtl="0">
              <a:spcBef>
                <a:spcPts val="0"/>
              </a:spcBef>
              <a:spcAft>
                <a:spcPts val="0"/>
              </a:spcAft>
              <a:buClr>
                <a:srgbClr val="202124"/>
              </a:buClr>
              <a:buSzPts val="1800"/>
              <a:buFont typeface="Arial"/>
              <a:buChar char="•"/>
            </a:pPr>
            <a:r>
              <a:rPr lang="en-US" sz="1800" dirty="0">
                <a:solidFill>
                  <a:srgbClr val="202124"/>
                </a:solidFill>
                <a:latin typeface="Arial"/>
                <a:ea typeface="Arial"/>
                <a:cs typeface="Arial"/>
                <a:sym typeface="Arial"/>
              </a:rPr>
              <a:t> Hosting the website to access from anywhere, anytime. With responsiveness in any device.</a:t>
            </a:r>
            <a:endParaRPr lang="en-US" sz="1800" dirty="0">
              <a:solidFill>
                <a:srgbClr val="202124"/>
              </a:solidFill>
            </a:endParaRPr>
          </a:p>
          <a:p>
            <a:pPr marL="1828800" marR="0" lvl="0" indent="-114300" algn="l" rtl="0">
              <a:spcBef>
                <a:spcPts val="0"/>
              </a:spcBef>
              <a:spcAft>
                <a:spcPts val="0"/>
              </a:spcAft>
              <a:buClr>
                <a:srgbClr val="202124"/>
              </a:buClr>
              <a:buSzPts val="1800"/>
              <a:buFont typeface="Arial"/>
              <a:buChar char="•"/>
            </a:pPr>
            <a:r>
              <a:rPr lang="en-US" sz="1800" dirty="0">
                <a:solidFill>
                  <a:srgbClr val="202124"/>
                </a:solidFill>
              </a:rPr>
              <a:t>Processing speed</a:t>
            </a:r>
            <a:endParaRPr sz="1800" b="0" i="0" u="none" strike="noStrike" dirty="0">
              <a:solidFill>
                <a:srgbClr val="202124"/>
              </a:solidFill>
              <a:latin typeface="Arial"/>
              <a:ea typeface="Arial"/>
              <a:cs typeface="Arial"/>
              <a:sym typeface="Arial"/>
            </a:endParaRPr>
          </a:p>
          <a:p>
            <a:pPr marL="0" marR="0" lvl="0" indent="0" algn="l" rtl="0">
              <a:spcBef>
                <a:spcPts val="0"/>
              </a:spcBef>
              <a:spcAft>
                <a:spcPts val="0"/>
              </a:spcAft>
              <a:buNone/>
            </a:pPr>
            <a:br>
              <a:rPr lang="en-US" sz="1800" b="0" dirty="0">
                <a:solidFill>
                  <a:schemeClr val="dk1"/>
                </a:solidFill>
                <a:latin typeface="Calibri"/>
                <a:ea typeface="Calibri"/>
                <a:cs typeface="Calibri"/>
                <a:sym typeface="Calibri"/>
              </a:rPr>
            </a:br>
            <a:br>
              <a:rPr lang="en-US" sz="1800" b="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4"/>
          <p:cNvSpPr txBox="1">
            <a:spLocks noGrp="1"/>
          </p:cNvSpPr>
          <p:nvPr>
            <p:ph type="title"/>
          </p:nvPr>
        </p:nvSpPr>
        <p:spPr>
          <a:xfrm>
            <a:off x="3077308" y="304800"/>
            <a:ext cx="6648352" cy="505898"/>
          </a:xfrm>
          <a:prstGeom prst="rect">
            <a:avLst/>
          </a:prstGeom>
          <a:noFill/>
          <a:ln>
            <a:noFill/>
          </a:ln>
        </p:spPr>
        <p:txBody>
          <a:bodyPr spcFirstLastPara="1" wrap="square" lIns="0" tIns="13325" rIns="0" bIns="0" anchor="t" anchorCtr="0">
            <a:spAutoFit/>
          </a:bodyPr>
          <a:lstStyle/>
          <a:p>
            <a:pPr marL="12700" lvl="0" indent="0" algn="ctr" rtl="0">
              <a:lnSpc>
                <a:spcPct val="100000"/>
              </a:lnSpc>
              <a:spcBef>
                <a:spcPts val="0"/>
              </a:spcBef>
              <a:spcAft>
                <a:spcPts val="0"/>
              </a:spcAft>
              <a:buNone/>
            </a:pPr>
            <a:r>
              <a:rPr lang="en-US" dirty="0"/>
              <a:t>MODULES OF THE PROJECT</a:t>
            </a:r>
            <a:endParaRPr dirty="0"/>
          </a:p>
        </p:txBody>
      </p:sp>
      <p:sp>
        <p:nvSpPr>
          <p:cNvPr id="67" name="Google Shape;67;p4"/>
          <p:cNvSpPr txBox="1">
            <a:spLocks noGrp="1"/>
          </p:cNvSpPr>
          <p:nvPr>
            <p:ph type="body" idx="1"/>
          </p:nvPr>
        </p:nvSpPr>
        <p:spPr>
          <a:xfrm>
            <a:off x="2362201" y="1676400"/>
            <a:ext cx="7924800" cy="4111382"/>
          </a:xfrm>
          <a:prstGeom prst="rect">
            <a:avLst/>
          </a:prstGeom>
          <a:noFill/>
          <a:ln>
            <a:noFill/>
          </a:ln>
        </p:spPr>
        <p:txBody>
          <a:bodyPr spcFirstLastPara="1" wrap="square" lIns="0" tIns="12700" rIns="0" bIns="0" anchor="t" anchorCtr="0">
            <a:spAutoFit/>
          </a:bodyPr>
          <a:lstStyle/>
          <a:p>
            <a:pPr marL="1052830" lvl="0" indent="-342900" algn="l" rtl="0">
              <a:lnSpc>
                <a:spcPct val="100000"/>
              </a:lnSpc>
              <a:spcBef>
                <a:spcPts val="0"/>
              </a:spcBef>
              <a:spcAft>
                <a:spcPts val="0"/>
              </a:spcAft>
              <a:buClr>
                <a:schemeClr val="dk1"/>
              </a:buClr>
              <a:buSzPts val="1900"/>
              <a:buFont typeface="Arial"/>
              <a:buChar char="•"/>
            </a:pPr>
            <a:r>
              <a:rPr lang="en-US" b="1" dirty="0"/>
              <a:t>HOME</a:t>
            </a:r>
            <a:endParaRPr dirty="0"/>
          </a:p>
          <a:p>
            <a:pPr marL="1052830" lvl="0" indent="-342900" algn="l" rtl="0">
              <a:lnSpc>
                <a:spcPct val="100000"/>
              </a:lnSpc>
              <a:spcBef>
                <a:spcPts val="100"/>
              </a:spcBef>
              <a:spcAft>
                <a:spcPts val="0"/>
              </a:spcAft>
              <a:buClr>
                <a:schemeClr val="dk1"/>
              </a:buClr>
              <a:buSzPts val="1900"/>
              <a:buFont typeface="Arial"/>
              <a:buChar char="•"/>
            </a:pPr>
            <a:r>
              <a:rPr lang="en-US" b="1" dirty="0"/>
              <a:t>SHOP</a:t>
            </a:r>
            <a:endParaRPr dirty="0"/>
          </a:p>
          <a:p>
            <a:pPr marL="709930" lvl="0" indent="0" algn="l" rtl="0">
              <a:lnSpc>
                <a:spcPct val="100000"/>
              </a:lnSpc>
              <a:spcBef>
                <a:spcPts val="100"/>
              </a:spcBef>
              <a:spcAft>
                <a:spcPts val="0"/>
              </a:spcAft>
              <a:buNone/>
            </a:pPr>
            <a:r>
              <a:rPr lang="en-US" b="1" dirty="0"/>
              <a:t>                             </a:t>
            </a:r>
            <a:r>
              <a:rPr lang="en-US" sz="1800" b="1" dirty="0"/>
              <a:t>- GOLD</a:t>
            </a:r>
            <a:endParaRPr dirty="0"/>
          </a:p>
          <a:p>
            <a:pPr marL="709930" lvl="0" indent="0" algn="l" rtl="0">
              <a:lnSpc>
                <a:spcPct val="100000"/>
              </a:lnSpc>
              <a:spcBef>
                <a:spcPts val="100"/>
              </a:spcBef>
              <a:spcAft>
                <a:spcPts val="0"/>
              </a:spcAft>
              <a:buNone/>
            </a:pPr>
            <a:r>
              <a:rPr lang="en-US" sz="1800" b="1" dirty="0"/>
              <a:t>			   - SILVER</a:t>
            </a:r>
            <a:endParaRPr dirty="0"/>
          </a:p>
          <a:p>
            <a:pPr marL="1052830" lvl="0" indent="-342900" algn="l" rtl="0">
              <a:lnSpc>
                <a:spcPct val="100000"/>
              </a:lnSpc>
              <a:spcBef>
                <a:spcPts val="100"/>
              </a:spcBef>
              <a:spcAft>
                <a:spcPts val="0"/>
              </a:spcAft>
              <a:buClr>
                <a:schemeClr val="dk1"/>
              </a:buClr>
              <a:buSzPts val="1900"/>
              <a:buFont typeface="Arial"/>
              <a:buChar char="•"/>
            </a:pPr>
            <a:r>
              <a:rPr lang="en-US" b="1" dirty="0"/>
              <a:t>CONTACT</a:t>
            </a:r>
          </a:p>
          <a:p>
            <a:pPr marL="1052830" lvl="0" indent="-342900" algn="l" rtl="0">
              <a:lnSpc>
                <a:spcPct val="100000"/>
              </a:lnSpc>
              <a:spcBef>
                <a:spcPts val="100"/>
              </a:spcBef>
              <a:spcAft>
                <a:spcPts val="0"/>
              </a:spcAft>
              <a:buClr>
                <a:schemeClr val="dk1"/>
              </a:buClr>
              <a:buSzPts val="1900"/>
              <a:buFont typeface="Arial"/>
              <a:buChar char="•"/>
            </a:pPr>
            <a:r>
              <a:rPr lang="en-US" b="1" dirty="0"/>
              <a:t>COLLECTIONS</a:t>
            </a:r>
          </a:p>
          <a:p>
            <a:pPr marL="1052830" lvl="0" indent="-342900" algn="l" rtl="0">
              <a:lnSpc>
                <a:spcPct val="100000"/>
              </a:lnSpc>
              <a:spcBef>
                <a:spcPts val="100"/>
              </a:spcBef>
              <a:spcAft>
                <a:spcPts val="0"/>
              </a:spcAft>
              <a:buClr>
                <a:schemeClr val="dk1"/>
              </a:buClr>
              <a:buSzPts val="1900"/>
              <a:buFont typeface="Arial"/>
              <a:buChar char="•"/>
            </a:pPr>
            <a:r>
              <a:rPr lang="en-US" b="1" dirty="0"/>
              <a:t>PROFILE</a:t>
            </a:r>
            <a:endParaRPr dirty="0"/>
          </a:p>
          <a:p>
            <a:pPr marL="1052830" lvl="0" indent="-342900" algn="l" rtl="0">
              <a:lnSpc>
                <a:spcPct val="100000"/>
              </a:lnSpc>
              <a:spcBef>
                <a:spcPts val="100"/>
              </a:spcBef>
              <a:spcAft>
                <a:spcPts val="0"/>
              </a:spcAft>
              <a:buClr>
                <a:schemeClr val="dk1"/>
              </a:buClr>
              <a:buSzPts val="1900"/>
              <a:buFont typeface="Arial"/>
              <a:buChar char="•"/>
            </a:pPr>
            <a:r>
              <a:rPr lang="en-US" b="1" dirty="0"/>
              <a:t>ABOUT US</a:t>
            </a:r>
            <a:endParaRPr dirty="0"/>
          </a:p>
          <a:p>
            <a:pPr marL="1052830" lvl="0" indent="-342900" algn="l" rtl="0">
              <a:lnSpc>
                <a:spcPct val="100000"/>
              </a:lnSpc>
              <a:spcBef>
                <a:spcPts val="100"/>
              </a:spcBef>
              <a:spcAft>
                <a:spcPts val="0"/>
              </a:spcAft>
              <a:buClr>
                <a:schemeClr val="dk1"/>
              </a:buClr>
              <a:buSzPts val="1900"/>
              <a:buFont typeface="Arial"/>
              <a:buChar char="•"/>
            </a:pPr>
            <a:r>
              <a:rPr lang="en-US" b="1" dirty="0"/>
              <a:t>ADMIN PANEL</a:t>
            </a:r>
            <a:endParaRPr dirty="0"/>
          </a:p>
          <a:p>
            <a:pPr marL="1052830" lvl="0" indent="-342900" algn="l" rtl="0">
              <a:lnSpc>
                <a:spcPct val="100000"/>
              </a:lnSpc>
              <a:spcBef>
                <a:spcPts val="100"/>
              </a:spcBef>
              <a:spcAft>
                <a:spcPts val="0"/>
              </a:spcAft>
              <a:buClr>
                <a:schemeClr val="dk1"/>
              </a:buClr>
              <a:buSzPts val="1900"/>
              <a:buFont typeface="Arial"/>
              <a:buChar char="•"/>
            </a:pPr>
            <a:r>
              <a:rPr lang="en-US" b="1" dirty="0"/>
              <a:t>LOGIN/SIGN UP</a:t>
            </a:r>
            <a:endParaRPr dirty="0"/>
          </a:p>
          <a:p>
            <a:pPr marL="1052830" lvl="0" indent="-342900" algn="l" rtl="0">
              <a:lnSpc>
                <a:spcPct val="100000"/>
              </a:lnSpc>
              <a:spcBef>
                <a:spcPts val="100"/>
              </a:spcBef>
              <a:spcAft>
                <a:spcPts val="0"/>
              </a:spcAft>
              <a:buClr>
                <a:schemeClr val="dk1"/>
              </a:buClr>
              <a:buSzPts val="1900"/>
              <a:buFont typeface="Arial"/>
              <a:buChar char="•"/>
            </a:pPr>
            <a:r>
              <a:rPr lang="en-US" b="1" dirty="0"/>
              <a:t>CART</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a:extLst>
              <a:ext uri="{FF2B5EF4-FFF2-40B4-BE49-F238E27FC236}">
                <a16:creationId xmlns:a16="http://schemas.microsoft.com/office/drawing/2014/main" id="{D1801C09-EF63-B740-95ED-4EFEF1A53CD1}"/>
              </a:ext>
            </a:extLst>
          </p:cNvPr>
          <p:cNvPicPr>
            <a:picLocks noChangeAspect="1"/>
          </p:cNvPicPr>
          <p:nvPr/>
        </p:nvPicPr>
        <p:blipFill>
          <a:blip r:embed="rId2"/>
          <a:stretch>
            <a:fillRect/>
          </a:stretch>
        </p:blipFill>
        <p:spPr>
          <a:xfrm>
            <a:off x="4051643" y="973666"/>
            <a:ext cx="4393514" cy="5418667"/>
          </a:xfrm>
          <a:prstGeom prst="rect">
            <a:avLst/>
          </a:prstGeom>
        </p:spPr>
      </p:pic>
      <p:sp>
        <p:nvSpPr>
          <p:cNvPr id="3" name="Title 2">
            <a:extLst>
              <a:ext uri="{FF2B5EF4-FFF2-40B4-BE49-F238E27FC236}">
                <a16:creationId xmlns:a16="http://schemas.microsoft.com/office/drawing/2014/main" id="{07F39777-9420-498E-86DE-B8BB25F045CB}"/>
              </a:ext>
            </a:extLst>
          </p:cNvPr>
          <p:cNvSpPr>
            <a:spLocks noGrp="1"/>
          </p:cNvSpPr>
          <p:nvPr>
            <p:ph type="title"/>
          </p:nvPr>
        </p:nvSpPr>
        <p:spPr>
          <a:xfrm>
            <a:off x="3828414" y="322326"/>
            <a:ext cx="4535170" cy="492443"/>
          </a:xfrm>
        </p:spPr>
        <p:txBody>
          <a:bodyPr/>
          <a:lstStyle/>
          <a:p>
            <a:pPr algn="ctr"/>
            <a:r>
              <a:rPr lang="en-US" dirty="0"/>
              <a:t>USECASE</a:t>
            </a:r>
            <a:endParaRPr lang="en-IN" dirty="0"/>
          </a:p>
        </p:txBody>
      </p:sp>
    </p:spTree>
    <p:extLst>
      <p:ext uri="{BB962C8B-B14F-4D97-AF65-F5344CB8AC3E}">
        <p14:creationId xmlns:p14="http://schemas.microsoft.com/office/powerpoint/2010/main" val="3329209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6"/>
          <p:cNvSpPr txBox="1">
            <a:spLocks noGrp="1"/>
          </p:cNvSpPr>
          <p:nvPr>
            <p:ph type="title"/>
          </p:nvPr>
        </p:nvSpPr>
        <p:spPr>
          <a:xfrm>
            <a:off x="2133600" y="762000"/>
            <a:ext cx="8825230" cy="505908"/>
          </a:xfrm>
          <a:prstGeom prst="rect">
            <a:avLst/>
          </a:prstGeom>
          <a:noFill/>
          <a:ln>
            <a:noFill/>
          </a:ln>
        </p:spPr>
        <p:txBody>
          <a:bodyPr spcFirstLastPara="1" wrap="square" lIns="0" tIns="13325" rIns="0" bIns="0" anchor="t" anchorCtr="0">
            <a:spAutoFit/>
          </a:bodyPr>
          <a:lstStyle/>
          <a:p>
            <a:pPr marL="12700" lvl="0" indent="0" algn="ctr" rtl="0">
              <a:lnSpc>
                <a:spcPct val="100000"/>
              </a:lnSpc>
              <a:spcBef>
                <a:spcPts val="0"/>
              </a:spcBef>
              <a:spcAft>
                <a:spcPts val="0"/>
              </a:spcAft>
              <a:buNone/>
            </a:pPr>
            <a:r>
              <a:rPr lang="en-US" dirty="0"/>
              <a:t>TECHNOLOGY USED</a:t>
            </a:r>
            <a:endParaRPr dirty="0"/>
          </a:p>
        </p:txBody>
      </p:sp>
      <p:sp>
        <p:nvSpPr>
          <p:cNvPr id="79" name="Google Shape;79;p6"/>
          <p:cNvSpPr txBox="1"/>
          <p:nvPr/>
        </p:nvSpPr>
        <p:spPr>
          <a:xfrm>
            <a:off x="1676400" y="2362200"/>
            <a:ext cx="9463025" cy="505267"/>
          </a:xfrm>
          <a:prstGeom prst="rect">
            <a:avLst/>
          </a:prstGeom>
          <a:noFill/>
          <a:ln>
            <a:noFill/>
          </a:ln>
        </p:spPr>
        <p:txBody>
          <a:bodyPr spcFirstLastPara="1" wrap="square" lIns="0" tIns="73650" rIns="0" bIns="0" anchor="t" anchorCtr="0">
            <a:spAutoFit/>
          </a:bodyPr>
          <a:lstStyle/>
          <a:p>
            <a:pPr marL="0" marR="0" lvl="0" indent="0" algn="ctr" rtl="0">
              <a:lnSpc>
                <a:spcPct val="100000"/>
              </a:lnSpc>
              <a:spcBef>
                <a:spcPts val="0"/>
              </a:spcBef>
              <a:spcAft>
                <a:spcPts val="0"/>
              </a:spcAft>
              <a:buNone/>
            </a:pPr>
            <a:r>
              <a:rPr lang="en-US" sz="2000" dirty="0">
                <a:solidFill>
                  <a:schemeClr val="dk1"/>
                </a:solidFill>
                <a:latin typeface="Times New Roman"/>
                <a:ea typeface="Times New Roman"/>
                <a:cs typeface="Times New Roman"/>
                <a:sym typeface="Times New Roman"/>
              </a:rPr>
              <a:t> </a:t>
            </a:r>
            <a:r>
              <a:rPr lang="en-US" sz="2800" dirty="0">
                <a:solidFill>
                  <a:schemeClr val="dk1"/>
                </a:solidFill>
                <a:latin typeface="Times New Roman"/>
                <a:ea typeface="Times New Roman"/>
                <a:cs typeface="Times New Roman"/>
                <a:sym typeface="Times New Roman"/>
              </a:rPr>
              <a:t>We will be using </a:t>
            </a:r>
            <a:r>
              <a:rPr lang="en-US" sz="2800" b="1" dirty="0">
                <a:solidFill>
                  <a:schemeClr val="dk1"/>
                </a:solidFill>
                <a:latin typeface="Times New Roman"/>
                <a:ea typeface="Times New Roman"/>
                <a:cs typeface="Times New Roman"/>
                <a:sym typeface="Times New Roman"/>
              </a:rPr>
              <a:t>Django</a:t>
            </a:r>
            <a:r>
              <a:rPr lang="en-US" sz="2800" dirty="0">
                <a:solidFill>
                  <a:schemeClr val="dk1"/>
                </a:solidFill>
                <a:latin typeface="Times New Roman"/>
                <a:ea typeface="Times New Roman"/>
                <a:cs typeface="Times New Roman"/>
                <a:sym typeface="Times New Roman"/>
              </a:rPr>
              <a:t> technology for implementation.</a:t>
            </a:r>
            <a:endParaRPr sz="2000" dirty="0">
              <a:solidFill>
                <a:schemeClr val="dk1"/>
              </a:solidFill>
              <a:latin typeface="Times New Roman"/>
              <a:ea typeface="Times New Roman"/>
              <a:cs typeface="Times New Roman"/>
              <a:sym typeface="Times New Roman"/>
            </a:endParaRPr>
          </a:p>
        </p:txBody>
      </p:sp>
      <p:sp>
        <p:nvSpPr>
          <p:cNvPr id="80" name="Google Shape;80;p6"/>
          <p:cNvSpPr txBox="1"/>
          <p:nvPr/>
        </p:nvSpPr>
        <p:spPr>
          <a:xfrm>
            <a:off x="3053861" y="3429000"/>
            <a:ext cx="7558025" cy="1754286"/>
          </a:xfrm>
          <a:prstGeom prst="rect">
            <a:avLst/>
          </a:prstGeom>
          <a:noFill/>
          <a:ln>
            <a:noFill/>
          </a:ln>
        </p:spPr>
        <p:txBody>
          <a:bodyPr spcFirstLastPara="1" wrap="square" lIns="91425" tIns="45700" rIns="91425" bIns="45700" anchor="t" anchorCtr="0">
            <a:spAutoFit/>
          </a:bodyPr>
          <a:lstStyle/>
          <a:p>
            <a:pPr marL="457200" marR="0" lvl="0" indent="0" algn="l" rtl="0">
              <a:spcBef>
                <a:spcPts val="0"/>
              </a:spcBef>
              <a:spcAft>
                <a:spcPts val="0"/>
              </a:spcAft>
              <a:buNone/>
            </a:pPr>
            <a:r>
              <a:rPr lang="en-US" sz="2400" b="0" i="0" u="none" strike="noStrike" dirty="0">
                <a:solidFill>
                  <a:srgbClr val="202124"/>
                </a:solidFill>
                <a:latin typeface="Arial"/>
                <a:ea typeface="Arial"/>
                <a:cs typeface="Arial"/>
                <a:sym typeface="Arial"/>
              </a:rPr>
              <a:t>Software used: </a:t>
            </a:r>
            <a:r>
              <a:rPr lang="en-US" sz="2400" b="0" i="0" u="none" strike="noStrike" dirty="0">
                <a:solidFill>
                  <a:srgbClr val="202124"/>
                </a:solidFill>
              </a:rPr>
              <a:t>Django</a:t>
            </a:r>
            <a:endParaRPr sz="2400" b="0" dirty="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2400" b="0" i="0" u="none" strike="noStrike" dirty="0">
                <a:solidFill>
                  <a:srgbClr val="202124"/>
                </a:solidFill>
                <a:latin typeface="Arial"/>
                <a:ea typeface="Arial"/>
                <a:cs typeface="Arial"/>
                <a:sym typeface="Arial"/>
              </a:rPr>
              <a:t>Database software: </a:t>
            </a:r>
            <a:r>
              <a:rPr lang="en-US" sz="2400" b="0" i="0" u="none" strike="noStrike" dirty="0">
                <a:solidFill>
                  <a:srgbClr val="202124"/>
                </a:solidFill>
              </a:rPr>
              <a:t>Django Administrator</a:t>
            </a:r>
            <a:endParaRPr sz="2400" b="0" dirty="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2400" b="0" i="0" u="none" strike="noStrike" dirty="0">
                <a:solidFill>
                  <a:srgbClr val="202124"/>
                </a:solidFill>
                <a:latin typeface="Arial"/>
                <a:ea typeface="Arial"/>
                <a:cs typeface="Arial"/>
                <a:sym typeface="Arial"/>
              </a:rPr>
              <a:t>API: </a:t>
            </a:r>
            <a:r>
              <a:rPr lang="en-US" sz="2400" dirty="0">
                <a:solidFill>
                  <a:srgbClr val="202124"/>
                </a:solidFill>
                <a:latin typeface="Arial"/>
                <a:ea typeface="Arial"/>
                <a:cs typeface="Arial"/>
                <a:sym typeface="Arial"/>
              </a:rPr>
              <a:t>Express.js</a:t>
            </a:r>
            <a:endParaRPr sz="2400" b="0" dirty="0">
              <a:solidFill>
                <a:schemeClr val="dk1"/>
              </a:solidFill>
              <a:latin typeface="Calibri"/>
              <a:ea typeface="Calibri"/>
              <a:cs typeface="Calibri"/>
              <a:sym typeface="Calibri"/>
            </a:endParaRPr>
          </a:p>
          <a:p>
            <a:pPr marL="0" marR="0" lvl="0" indent="0" algn="l" rtl="0">
              <a:spcBef>
                <a:spcPts val="0"/>
              </a:spcBef>
              <a:spcAft>
                <a:spcPts val="0"/>
              </a:spcAft>
              <a:buNone/>
            </a:pPr>
            <a:br>
              <a:rPr lang="en-US" sz="1800"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Google Shape;85;p7"/>
          <p:cNvPicPr preferRelativeResize="0"/>
          <p:nvPr/>
        </p:nvPicPr>
        <p:blipFill rotWithShape="1">
          <a:blip r:embed="rId3">
            <a:alphaModFix/>
          </a:blip>
          <a:srcRect l="144" t="11410" r="-143" b="1924"/>
          <a:stretch/>
        </p:blipFill>
        <p:spPr>
          <a:xfrm>
            <a:off x="838200" y="685800"/>
            <a:ext cx="11049000" cy="5943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p8"/>
          <p:cNvPicPr preferRelativeResize="0"/>
          <p:nvPr/>
        </p:nvPicPr>
        <p:blipFill rotWithShape="1">
          <a:blip r:embed="rId3">
            <a:alphaModFix/>
          </a:blip>
          <a:srcRect t="20128" b="9870"/>
          <a:stretch/>
        </p:blipFill>
        <p:spPr>
          <a:xfrm>
            <a:off x="762000" y="304800"/>
            <a:ext cx="7391400" cy="3352800"/>
          </a:xfrm>
          <a:prstGeom prst="rect">
            <a:avLst/>
          </a:prstGeom>
          <a:noFill/>
          <a:ln>
            <a:noFill/>
          </a:ln>
        </p:spPr>
      </p:pic>
      <p:pic>
        <p:nvPicPr>
          <p:cNvPr id="91" name="Google Shape;91;p8"/>
          <p:cNvPicPr preferRelativeResize="0"/>
          <p:nvPr/>
        </p:nvPicPr>
        <p:blipFill rotWithShape="1">
          <a:blip r:embed="rId4">
            <a:alphaModFix/>
          </a:blip>
          <a:srcRect t="29744" r="1417" b="897"/>
          <a:stretch/>
        </p:blipFill>
        <p:spPr>
          <a:xfrm>
            <a:off x="4952999" y="3733800"/>
            <a:ext cx="7239001" cy="31242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314</Words>
  <Application>Microsoft Office PowerPoint</Application>
  <PresentationFormat>Widescreen</PresentationFormat>
  <Paragraphs>54</Paragraphs>
  <Slides>12</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Noto Sans Symbols</vt:lpstr>
      <vt:lpstr>Times New Roman</vt:lpstr>
      <vt:lpstr>Office Theme</vt:lpstr>
      <vt:lpstr>Consultancy Project           Jewellery Sales</vt:lpstr>
      <vt:lpstr>PROBLEM STATEMENT</vt:lpstr>
      <vt:lpstr>PROPOSED WORK</vt:lpstr>
      <vt:lpstr>SOFTWARE REQUIREMENTS SPECIFICATION</vt:lpstr>
      <vt:lpstr>MODULES OF THE PROJECT</vt:lpstr>
      <vt:lpstr>USECASE</vt:lpstr>
      <vt:lpstr>TECHNOLOGY USED</vt:lpstr>
      <vt:lpstr>PowerPoint Presentation</vt:lpstr>
      <vt:lpstr>PowerPoint Presentation</vt:lpstr>
      <vt:lpstr>PowerPoint Presentation</vt:lpstr>
      <vt:lpstr>REQUISITION LETTER</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Consultancy Project           Jewellery Sales</dc:title>
  <dc:creator>Welcome</dc:creator>
  <cp:lastModifiedBy>NANDHA KUMAR</cp:lastModifiedBy>
  <cp:revision>15</cp:revision>
  <dcterms:created xsi:type="dcterms:W3CDTF">2022-04-04T16:08:46Z</dcterms:created>
  <dcterms:modified xsi:type="dcterms:W3CDTF">2022-05-22T13:28:55Z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2022-04-04T00:00:00Z</vt:filetime>
  </property>
  <property fmtid="{D5CDD505-2E9C-101B-9397-08002B2CF9AE}" pid="3" name="Creator">
    <vt:lpwstr>Microsoft® PowerPoint® 2019</vt:lpwstr>
  </property>
  <property fmtid="{D5CDD505-2E9C-101B-9397-08002B2CF9AE}" pid="4" name="LastSaved">
    <vt:filetime>2022-04-04T00:00:00Z</vt:filetime>
  </property>
</Properties>
</file>